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1769745"/>
            <a:ext cx="9538335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插件的集合体，这个插件只做了一件事情（而且很简单，但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实用），只是要做的这件事情，在不同工具下要通过他们提供的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来实现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这件事。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1958658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后，你会得到什么：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这个插件为什么会出现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12293</Words>
  <Application>WPS 演示</Application>
  <PresentationFormat>宽屏</PresentationFormat>
  <Paragraphs>813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571</cp:revision>
  <dcterms:created xsi:type="dcterms:W3CDTF">2023-03-08T15:31:05Z</dcterms:created>
  <dcterms:modified xsi:type="dcterms:W3CDTF">2023-03-08T15:31:05Z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